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81" r:id="rId3"/>
    <p:sldId id="284" r:id="rId4"/>
    <p:sldId id="285" r:id="rId5"/>
    <p:sldId id="286" r:id="rId6"/>
    <p:sldId id="287" r:id="rId7"/>
    <p:sldId id="288" r:id="rId8"/>
    <p:sldId id="282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966434BA-DACE-4F32-B5E2-F64CF989D38E}">
          <p14:sldIdLst>
            <p14:sldId id="258"/>
            <p14:sldId id="281"/>
            <p14:sldId id="284"/>
            <p14:sldId id="285"/>
            <p14:sldId id="286"/>
            <p14:sldId id="287"/>
            <p14:sldId id="288"/>
          </p14:sldIdLst>
        </p14:section>
        <p14:section name="Einde presentatie slide" id="{742293D2-1E96-4336-91B1-9CB1B344C864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26FF"/>
    <a:srgbClr val="8355F6"/>
    <a:srgbClr val="9BAA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21" autoAdjust="0"/>
    <p:restoredTop sz="94660"/>
  </p:normalViewPr>
  <p:slideViewPr>
    <p:cSldViewPr snapToGrid="0">
      <p:cViewPr varScale="1">
        <p:scale>
          <a:sx n="82" d="100"/>
          <a:sy n="82" d="100"/>
        </p:scale>
        <p:origin x="974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F2B1FB-B3DB-3C19-6187-1A44634A9D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gradFill>
                  <a:gsLst>
                    <a:gs pos="0">
                      <a:srgbClr val="6326FF"/>
                    </a:gs>
                    <a:gs pos="100000">
                      <a:srgbClr val="8355F6"/>
                    </a:gs>
                  </a:gsLst>
                  <a:lin ang="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6A0729EA-EAD3-A7E1-071F-B6E5CDA16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914DFF3-083A-6026-EC6C-11ED1371B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F3E9676-6FCF-A1AA-8D66-CA0898C03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726DF52-46C3-D9B2-3201-E48A36A31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35511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90F1EA-DF02-C2A5-CA49-5F252F62B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A1AB7363-FE6E-DE12-DFDD-B9D75F07D7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7B65726-DD75-E372-F2B3-22D2B015A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55705EF-DC28-0F3D-1C75-D3B4BAB46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CC61112-5BA3-822E-1EB9-70D5E124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538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41CE6AC3-7463-2B0E-11D2-9EF66BA0EB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39225F1-8EAE-F274-4D0E-5F7C776AD7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435C53F-78ED-B385-37AB-8DEDEA8B8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090DDBB-60A1-9480-E12B-F77970EEF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097FA02-80EC-35A6-5F48-3F0594BB4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40832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0449AE-E6A7-9AA6-EACF-11B2100A5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A9C4334-AAB4-620F-794B-963430EDA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C932655-ECA5-6C33-4F4C-3F17577A1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9A5788C-A78B-4AE5-C15C-5A6F00B45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02838AF-CD29-6CBA-FBE5-2411D4DB9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3545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ED6A92-0626-B6EF-5F07-0641A02BE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2415A5E-9889-D1C0-7CF8-D4E5E89BA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20802FC-E114-C794-B93C-6234F0F94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B9B378D-5FED-53C4-0C50-E98B1C47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9277F71-806A-7EB4-1F46-275750875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3347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3ABF46-D459-1684-1AB1-0D8F0D116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A5EADCA-E793-33E5-3F28-A82C849123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7F113DB-8BF8-F072-5BC8-E87E05569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77F11A1-3CAF-F67A-1595-9045A6CF0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E1F8A00-DAB4-0936-37D1-F4646A254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9A94A45-6D20-ABBA-9AAA-8F2FF234A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26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9ACBC2-4C3D-D1C0-F67B-0403262B9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E742D44-EDAB-D89E-27EB-E19ACB263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5402AAB7-CBED-F13C-29A8-E0EE714F8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B0DB308-F5DD-BC43-996D-7797769EB1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658E354-C4D5-9CFD-4926-3481CACE67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9711A236-4848-BC77-2A56-B0E24CD39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E8433C7-0E0B-6826-157A-EC2DB36BD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4EA598D4-C5C5-17C6-54FA-24FCEDDAC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398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8F6D7B-72CE-59EA-CDA4-CAE85003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EB385FF9-0529-E6CA-FBB2-E57FC5104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D12AC1D-53C6-7D3B-35D7-48F70543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AE04D14-6073-7374-53C3-FC0E783EC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930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AD742C4-01DB-9A1C-8A9A-CFCF5F89E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A5EABC96-27EC-436E-BE0F-669E7CAB4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FE66A01-7DA1-AD2B-A236-2747EAD39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5842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B7C435-A0A5-723A-3945-F76AF425D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A1A3F36-F15A-8071-0932-A45156E8C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8227A84-07C2-0D8C-A571-E05E0BF088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EA1838A-F3D6-1A4D-77FB-C2D38E99E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81AEB20-A811-3E65-6C89-50D33DDF2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01F62F7-C045-78EE-0D79-963B11FA0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1845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87AE62-B68F-2A44-0E58-BDCA93123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BC0E4583-12C6-DBFE-2D94-869F9C62A5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09FB15C-9794-826D-CC77-C700290AEB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DF71BD2-81D5-5980-7497-67FB8A186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C126EDC-0335-6392-D9BA-CB2E6D14A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77CACEA-93EA-842D-C8E6-010B21F67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126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>
            <a:extLst>
              <a:ext uri="{FF2B5EF4-FFF2-40B4-BE49-F238E27FC236}">
                <a16:creationId xmlns:a16="http://schemas.microsoft.com/office/drawing/2014/main" id="{ACCF2D5B-4ABB-E24A-B514-845517595B41}"/>
              </a:ext>
            </a:extLst>
          </p:cNvPr>
          <p:cNvSpPr/>
          <p:nvPr userDrawn="1"/>
        </p:nvSpPr>
        <p:spPr>
          <a:xfrm rot="10800000">
            <a:off x="-308617" y="4136995"/>
            <a:ext cx="11646794" cy="5731467"/>
          </a:xfrm>
          <a:prstGeom prst="rect">
            <a:avLst/>
          </a:prstGeom>
          <a:blipFill dpi="0" rotWithShape="1">
            <a:blip r:embed="rId1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colorTemperature colorTemp="115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F66FB910-5A85-A6E6-E944-AEFA7EC29D4E}"/>
              </a:ext>
            </a:extLst>
          </p:cNvPr>
          <p:cNvSpPr/>
          <p:nvPr userDrawn="1"/>
        </p:nvSpPr>
        <p:spPr>
          <a:xfrm rot="10800000">
            <a:off x="-308617" y="-3526429"/>
            <a:ext cx="11646794" cy="5731467"/>
          </a:xfrm>
          <a:prstGeom prst="rect">
            <a:avLst/>
          </a:prstGeom>
          <a:blipFill dpi="0" rotWithShape="1">
            <a:blip r:embed="rId15">
              <a:alphaModFix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1660810-034D-66C1-2403-7A8C2E11A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1BDD629-3757-F4BA-3880-63A07CA56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DD3A2EC-325E-55BC-4278-A926C3A96F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F347B-652D-4AE9-8701-61A7D3962367}" type="datetimeFigureOut">
              <a:rPr lang="nl-NL" smtClean="0"/>
              <a:t>12-6-2024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5A727CC-9733-E1BA-A5E0-23EB642EEE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C37A14B-E3D3-FE7F-4BC1-D1486AB4A5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95D740-3D55-441A-83BA-C88D01E19F4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81366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tabLst>
          <a:tab pos="2873375" algn="l"/>
        </a:tabLst>
        <a:defRPr sz="6000" b="1" kern="1200">
          <a:gradFill>
            <a:gsLst>
              <a:gs pos="0">
                <a:srgbClr val="6326FF"/>
              </a:gs>
              <a:gs pos="100000">
                <a:srgbClr val="8355F6"/>
              </a:gs>
            </a:gsLst>
            <a:lin ang="0" scaled="0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hthoek 43">
            <a:extLst>
              <a:ext uri="{FF2B5EF4-FFF2-40B4-BE49-F238E27FC236}">
                <a16:creationId xmlns:a16="http://schemas.microsoft.com/office/drawing/2014/main" id="{BD6CEEC5-453E-1881-AD32-5765C192AF01}"/>
              </a:ext>
            </a:extLst>
          </p:cNvPr>
          <p:cNvSpPr/>
          <p:nvPr/>
        </p:nvSpPr>
        <p:spPr>
          <a:xfrm>
            <a:off x="0" y="0"/>
            <a:ext cx="12192000" cy="7010400"/>
          </a:xfrm>
          <a:prstGeom prst="rect">
            <a:avLst/>
          </a:prstGeom>
          <a:gradFill flip="none" rotWithShape="1">
            <a:gsLst>
              <a:gs pos="0">
                <a:srgbClr val="6326FF"/>
              </a:gs>
              <a:gs pos="100000">
                <a:srgbClr val="8355F6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B85B9EC3-8339-F74B-A86B-944316F17F45}"/>
              </a:ext>
            </a:extLst>
          </p:cNvPr>
          <p:cNvSpPr txBox="1"/>
          <p:nvPr/>
        </p:nvSpPr>
        <p:spPr>
          <a:xfrm>
            <a:off x="3025254" y="2767280"/>
            <a:ext cx="61414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8000" b="1" dirty="0" err="1">
                <a:solidFill>
                  <a:schemeClr val="bg1"/>
                </a:solidFill>
                <a:latin typeface="Noir Pro" panose="00000500000000000000" pitchFamily="50" charset="0"/>
              </a:rPr>
              <a:t>Tailormap</a:t>
            </a:r>
            <a:endParaRPr lang="nl-NL" sz="8000" b="1" dirty="0">
              <a:solidFill>
                <a:schemeClr val="bg1"/>
              </a:solidFill>
              <a:latin typeface="Noir Pro" panose="00000500000000000000" pitchFamily="50" charset="0"/>
            </a:endParaRPr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ED46FF02-BAA0-697B-EDF3-3CB4BFAE2424}"/>
              </a:ext>
            </a:extLst>
          </p:cNvPr>
          <p:cNvSpPr/>
          <p:nvPr/>
        </p:nvSpPr>
        <p:spPr>
          <a:xfrm rot="10800000">
            <a:off x="-308617" y="4144666"/>
            <a:ext cx="11646794" cy="5731467"/>
          </a:xfrm>
          <a:prstGeom prst="rect">
            <a:avLst/>
          </a:prstGeom>
          <a:blipFill dpi="0" rotWithShape="1">
            <a:blip r:embed="rId2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5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7028E13D-CEF7-4ED2-9E7D-1668E14E57B7}"/>
              </a:ext>
            </a:extLst>
          </p:cNvPr>
          <p:cNvSpPr/>
          <p:nvPr/>
        </p:nvSpPr>
        <p:spPr>
          <a:xfrm rot="10800000">
            <a:off x="-308617" y="-3073614"/>
            <a:ext cx="11646794" cy="5731467"/>
          </a:xfrm>
          <a:prstGeom prst="rect">
            <a:avLst/>
          </a:prstGeom>
          <a:blipFill dpi="0" rotWithShape="1">
            <a:blip r:embed="rId4">
              <a:alphaModFix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grpSp>
        <p:nvGrpSpPr>
          <p:cNvPr id="7" name="Graphic 5">
            <a:extLst>
              <a:ext uri="{FF2B5EF4-FFF2-40B4-BE49-F238E27FC236}">
                <a16:creationId xmlns:a16="http://schemas.microsoft.com/office/drawing/2014/main" id="{917BD942-63E6-A90E-4CAE-B7841B30F43D}"/>
              </a:ext>
            </a:extLst>
          </p:cNvPr>
          <p:cNvGrpSpPr/>
          <p:nvPr/>
        </p:nvGrpSpPr>
        <p:grpSpPr>
          <a:xfrm>
            <a:off x="1307026" y="2841156"/>
            <a:ext cx="1718227" cy="1175689"/>
            <a:chOff x="1099631" y="1596276"/>
            <a:chExt cx="1444942" cy="988695"/>
          </a:xfrm>
          <a:solidFill>
            <a:schemeClr val="bg1"/>
          </a:solidFill>
        </p:grpSpPr>
        <p:sp>
          <p:nvSpPr>
            <p:cNvPr id="8" name="Freeform: Shape 10">
              <a:extLst>
                <a:ext uri="{FF2B5EF4-FFF2-40B4-BE49-F238E27FC236}">
                  <a16:creationId xmlns:a16="http://schemas.microsoft.com/office/drawing/2014/main" id="{FAD549EE-2DDA-877F-BC0F-579B3D6D46D8}"/>
                </a:ext>
              </a:extLst>
            </p:cNvPr>
            <p:cNvSpPr/>
            <p:nvPr/>
          </p:nvSpPr>
          <p:spPr>
            <a:xfrm>
              <a:off x="1413956" y="1596276"/>
              <a:ext cx="716946" cy="988695"/>
            </a:xfrm>
            <a:custGeom>
              <a:avLst/>
              <a:gdLst>
                <a:gd name="connsiteX0" fmla="*/ 0 w 716946"/>
                <a:gd name="connsiteY0" fmla="*/ 988695 h 988695"/>
                <a:gd name="connsiteX1" fmla="*/ 136303 w 716946"/>
                <a:gd name="connsiteY1" fmla="*/ 118396 h 988695"/>
                <a:gd name="connsiteX2" fmla="*/ 618744 w 716946"/>
                <a:gd name="connsiteY2" fmla="*/ 0 h 988695"/>
                <a:gd name="connsiteX3" fmla="*/ 716947 w 716946"/>
                <a:gd name="connsiteY3" fmla="*/ 751142 h 98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6946" h="988695">
                  <a:moveTo>
                    <a:pt x="0" y="988695"/>
                  </a:moveTo>
                  <a:lnTo>
                    <a:pt x="136303" y="118396"/>
                  </a:lnTo>
                  <a:lnTo>
                    <a:pt x="618744" y="0"/>
                  </a:lnTo>
                  <a:lnTo>
                    <a:pt x="716947" y="751142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 dirty="0"/>
            </a:p>
          </p:txBody>
        </p:sp>
        <p:sp>
          <p:nvSpPr>
            <p:cNvPr id="9" name="Freeform: Shape 11">
              <a:extLst>
                <a:ext uri="{FF2B5EF4-FFF2-40B4-BE49-F238E27FC236}">
                  <a16:creationId xmlns:a16="http://schemas.microsoft.com/office/drawing/2014/main" id="{E7436C09-79AA-6940-360E-4502574FBDAC}"/>
                </a:ext>
              </a:extLst>
            </p:cNvPr>
            <p:cNvSpPr/>
            <p:nvPr/>
          </p:nvSpPr>
          <p:spPr>
            <a:xfrm>
              <a:off x="1099631" y="1596276"/>
              <a:ext cx="1444942" cy="988695"/>
            </a:xfrm>
            <a:custGeom>
              <a:avLst/>
              <a:gdLst>
                <a:gd name="connsiteX0" fmla="*/ 1216152 w 1444942"/>
                <a:gd name="connsiteY0" fmla="*/ 642938 h 988695"/>
                <a:gd name="connsiteX1" fmla="*/ 1011364 w 1444942"/>
                <a:gd name="connsiteY1" fmla="*/ 595122 h 988695"/>
                <a:gd name="connsiteX2" fmla="*/ 340424 w 1444942"/>
                <a:gd name="connsiteY2" fmla="*/ 816864 h 988695"/>
                <a:gd name="connsiteX3" fmla="*/ 228124 w 1444942"/>
                <a:gd name="connsiteY3" fmla="*/ 785241 h 988695"/>
                <a:gd name="connsiteX4" fmla="*/ 364046 w 1444942"/>
                <a:gd name="connsiteY4" fmla="*/ 173165 h 988695"/>
                <a:gd name="connsiteX5" fmla="*/ 441389 w 1444942"/>
                <a:gd name="connsiteY5" fmla="*/ 182594 h 988695"/>
                <a:gd name="connsiteX6" fmla="*/ 878491 w 1444942"/>
                <a:gd name="connsiteY6" fmla="*/ 81439 h 988695"/>
                <a:gd name="connsiteX7" fmla="*/ 936498 w 1444942"/>
                <a:gd name="connsiteY7" fmla="*/ 33814 h 988695"/>
                <a:gd name="connsiteX8" fmla="*/ 1048322 w 1444942"/>
                <a:gd name="connsiteY8" fmla="*/ 14002 h 988695"/>
                <a:gd name="connsiteX9" fmla="*/ 933069 w 1444942"/>
                <a:gd name="connsiteY9" fmla="*/ 0 h 988695"/>
                <a:gd name="connsiteX10" fmla="*/ 450628 w 1444942"/>
                <a:gd name="connsiteY10" fmla="*/ 118396 h 988695"/>
                <a:gd name="connsiteX11" fmla="*/ 268796 w 1444942"/>
                <a:gd name="connsiteY11" fmla="*/ 93059 h 988695"/>
                <a:gd name="connsiteX12" fmla="*/ 0 w 1444942"/>
                <a:gd name="connsiteY12" fmla="*/ 884301 h 988695"/>
                <a:gd name="connsiteX13" fmla="*/ 314325 w 1444942"/>
                <a:gd name="connsiteY13" fmla="*/ 988695 h 988695"/>
                <a:gd name="connsiteX14" fmla="*/ 1031272 w 1444942"/>
                <a:gd name="connsiteY14" fmla="*/ 751142 h 988695"/>
                <a:gd name="connsiteX15" fmla="*/ 1444943 w 1444942"/>
                <a:gd name="connsiteY15" fmla="*/ 855821 h 988695"/>
                <a:gd name="connsiteX16" fmla="*/ 1197293 w 1444942"/>
                <a:gd name="connsiteY16" fmla="*/ 103918 h 988695"/>
                <a:gd name="connsiteX17" fmla="*/ 1124140 w 1444942"/>
                <a:gd name="connsiteY17" fmla="*/ 155639 h 98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44942" h="988695">
                  <a:moveTo>
                    <a:pt x="1216152" y="642938"/>
                  </a:moveTo>
                  <a:lnTo>
                    <a:pt x="1011364" y="595122"/>
                  </a:lnTo>
                  <a:lnTo>
                    <a:pt x="340424" y="816864"/>
                  </a:lnTo>
                  <a:lnTo>
                    <a:pt x="228124" y="785241"/>
                  </a:lnTo>
                  <a:lnTo>
                    <a:pt x="364046" y="173165"/>
                  </a:lnTo>
                  <a:lnTo>
                    <a:pt x="441389" y="182594"/>
                  </a:lnTo>
                  <a:lnTo>
                    <a:pt x="878491" y="81439"/>
                  </a:lnTo>
                  <a:lnTo>
                    <a:pt x="936498" y="33814"/>
                  </a:lnTo>
                  <a:lnTo>
                    <a:pt x="1048322" y="14002"/>
                  </a:lnTo>
                  <a:lnTo>
                    <a:pt x="933069" y="0"/>
                  </a:lnTo>
                  <a:lnTo>
                    <a:pt x="450628" y="118396"/>
                  </a:lnTo>
                  <a:lnTo>
                    <a:pt x="268796" y="93059"/>
                  </a:lnTo>
                  <a:lnTo>
                    <a:pt x="0" y="884301"/>
                  </a:lnTo>
                  <a:lnTo>
                    <a:pt x="314325" y="988695"/>
                  </a:lnTo>
                  <a:lnTo>
                    <a:pt x="1031272" y="751142"/>
                  </a:lnTo>
                  <a:lnTo>
                    <a:pt x="1444943" y="855821"/>
                  </a:lnTo>
                  <a:lnTo>
                    <a:pt x="1197293" y="103918"/>
                  </a:lnTo>
                  <a:lnTo>
                    <a:pt x="1124140" y="15563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" name="Freeform: Shape 12">
              <a:extLst>
                <a:ext uri="{FF2B5EF4-FFF2-40B4-BE49-F238E27FC236}">
                  <a16:creationId xmlns:a16="http://schemas.microsoft.com/office/drawing/2014/main" id="{91741015-269D-6B34-8B55-B1C3B8CD5B78}"/>
                </a:ext>
              </a:extLst>
            </p:cNvPr>
            <p:cNvSpPr/>
            <p:nvPr/>
          </p:nvSpPr>
          <p:spPr>
            <a:xfrm>
              <a:off x="1512349" y="1605897"/>
              <a:ext cx="822388" cy="671893"/>
            </a:xfrm>
            <a:custGeom>
              <a:avLst/>
              <a:gdLst>
                <a:gd name="connsiteX0" fmla="*/ 201930 w 822388"/>
                <a:gd name="connsiteY0" fmla="*/ 439960 h 671893"/>
                <a:gd name="connsiteX1" fmla="*/ 74295 w 822388"/>
                <a:gd name="connsiteY1" fmla="*/ 330899 h 671893"/>
                <a:gd name="connsiteX2" fmla="*/ 0 w 822388"/>
                <a:gd name="connsiteY2" fmla="*/ 343567 h 671893"/>
                <a:gd name="connsiteX3" fmla="*/ 204597 w 822388"/>
                <a:gd name="connsiteY3" fmla="*/ 671894 h 671893"/>
                <a:gd name="connsiteX4" fmla="*/ 499586 w 822388"/>
                <a:gd name="connsiteY4" fmla="*/ 260033 h 671893"/>
                <a:gd name="connsiteX5" fmla="*/ 546735 w 822388"/>
                <a:gd name="connsiteY5" fmla="*/ 195834 h 671893"/>
                <a:gd name="connsiteX6" fmla="*/ 822389 w 822388"/>
                <a:gd name="connsiteY6" fmla="*/ 18955 h 671893"/>
                <a:gd name="connsiteX7" fmla="*/ 741235 w 822388"/>
                <a:gd name="connsiteY7" fmla="*/ 0 h 671893"/>
                <a:gd name="connsiteX8" fmla="*/ 531019 w 822388"/>
                <a:gd name="connsiteY8" fmla="*/ 78295 h 671893"/>
                <a:gd name="connsiteX9" fmla="*/ 366236 w 822388"/>
                <a:gd name="connsiteY9" fmla="*/ 260033 h 671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2388" h="671893">
                  <a:moveTo>
                    <a:pt x="201930" y="439960"/>
                  </a:moveTo>
                  <a:lnTo>
                    <a:pt x="74295" y="330899"/>
                  </a:lnTo>
                  <a:lnTo>
                    <a:pt x="0" y="343567"/>
                  </a:lnTo>
                  <a:lnTo>
                    <a:pt x="204597" y="671894"/>
                  </a:lnTo>
                  <a:lnTo>
                    <a:pt x="499586" y="260033"/>
                  </a:lnTo>
                  <a:lnTo>
                    <a:pt x="546735" y="195834"/>
                  </a:lnTo>
                  <a:lnTo>
                    <a:pt x="822389" y="18955"/>
                  </a:lnTo>
                  <a:lnTo>
                    <a:pt x="741235" y="0"/>
                  </a:lnTo>
                  <a:lnTo>
                    <a:pt x="531019" y="78295"/>
                  </a:lnTo>
                  <a:lnTo>
                    <a:pt x="366236" y="26003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" name="Freeform: Shape 13">
              <a:extLst>
                <a:ext uri="{FF2B5EF4-FFF2-40B4-BE49-F238E27FC236}">
                  <a16:creationId xmlns:a16="http://schemas.microsoft.com/office/drawing/2014/main" id="{720AB292-A9E1-358C-2B44-F65601B1D1FC}"/>
                </a:ext>
              </a:extLst>
            </p:cNvPr>
            <p:cNvSpPr/>
            <p:nvPr/>
          </p:nvSpPr>
          <p:spPr>
            <a:xfrm>
              <a:off x="1413384" y="2191589"/>
              <a:ext cx="717613" cy="393382"/>
            </a:xfrm>
            <a:custGeom>
              <a:avLst/>
              <a:gdLst>
                <a:gd name="connsiteX0" fmla="*/ 717518 w 717613"/>
                <a:gd name="connsiteY0" fmla="*/ 155829 h 393382"/>
                <a:gd name="connsiteX1" fmla="*/ 717614 w 717613"/>
                <a:gd name="connsiteY1" fmla="*/ 155829 h 393382"/>
                <a:gd name="connsiteX2" fmla="*/ 696944 w 717613"/>
                <a:gd name="connsiteY2" fmla="*/ 0 h 393382"/>
                <a:gd name="connsiteX3" fmla="*/ 27051 w 717613"/>
                <a:gd name="connsiteY3" fmla="*/ 221361 h 393382"/>
                <a:gd name="connsiteX4" fmla="*/ 0 w 717613"/>
                <a:gd name="connsiteY4" fmla="*/ 393192 h 393382"/>
                <a:gd name="connsiteX5" fmla="*/ 572 w 717613"/>
                <a:gd name="connsiteY5" fmla="*/ 393383 h 39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7613" h="393382">
                  <a:moveTo>
                    <a:pt x="717518" y="155829"/>
                  </a:moveTo>
                  <a:lnTo>
                    <a:pt x="717614" y="155829"/>
                  </a:lnTo>
                  <a:lnTo>
                    <a:pt x="696944" y="0"/>
                  </a:lnTo>
                  <a:lnTo>
                    <a:pt x="27051" y="221361"/>
                  </a:lnTo>
                  <a:lnTo>
                    <a:pt x="0" y="393192"/>
                  </a:lnTo>
                  <a:lnTo>
                    <a:pt x="572" y="39338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2" name="Freeform: Shape 18">
              <a:extLst>
                <a:ext uri="{FF2B5EF4-FFF2-40B4-BE49-F238E27FC236}">
                  <a16:creationId xmlns:a16="http://schemas.microsoft.com/office/drawing/2014/main" id="{EF3CB6D0-FA9C-36D5-7ADC-263BA31CD91C}"/>
                </a:ext>
              </a:extLst>
            </p:cNvPr>
            <p:cNvSpPr/>
            <p:nvPr/>
          </p:nvSpPr>
          <p:spPr>
            <a:xfrm>
              <a:off x="1540067" y="1596562"/>
              <a:ext cx="495871" cy="182308"/>
            </a:xfrm>
            <a:custGeom>
              <a:avLst/>
              <a:gdLst>
                <a:gd name="connsiteX0" fmla="*/ 952 w 495871"/>
                <a:gd name="connsiteY0" fmla="*/ 182308 h 182308"/>
                <a:gd name="connsiteX1" fmla="*/ 438055 w 495871"/>
                <a:gd name="connsiteY1" fmla="*/ 81153 h 182308"/>
                <a:gd name="connsiteX2" fmla="*/ 495871 w 495871"/>
                <a:gd name="connsiteY2" fmla="*/ 33623 h 182308"/>
                <a:gd name="connsiteX3" fmla="*/ 491490 w 495871"/>
                <a:gd name="connsiteY3" fmla="*/ 0 h 182308"/>
                <a:gd name="connsiteX4" fmla="*/ 10192 w 495871"/>
                <a:gd name="connsiteY4" fmla="*/ 118110 h 182308"/>
                <a:gd name="connsiteX5" fmla="*/ 10096 w 495871"/>
                <a:gd name="connsiteY5" fmla="*/ 118015 h 182308"/>
                <a:gd name="connsiteX6" fmla="*/ 0 w 495871"/>
                <a:gd name="connsiteY6" fmla="*/ 182213 h 182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871" h="182308">
                  <a:moveTo>
                    <a:pt x="952" y="182308"/>
                  </a:moveTo>
                  <a:lnTo>
                    <a:pt x="438055" y="81153"/>
                  </a:lnTo>
                  <a:lnTo>
                    <a:pt x="495871" y="33623"/>
                  </a:lnTo>
                  <a:lnTo>
                    <a:pt x="491490" y="0"/>
                  </a:lnTo>
                  <a:lnTo>
                    <a:pt x="10192" y="118110"/>
                  </a:lnTo>
                  <a:lnTo>
                    <a:pt x="10096" y="118015"/>
                  </a:lnTo>
                  <a:lnTo>
                    <a:pt x="0" y="18221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" name="Freeform: Shape 19">
              <a:extLst>
                <a:ext uri="{FF2B5EF4-FFF2-40B4-BE49-F238E27FC236}">
                  <a16:creationId xmlns:a16="http://schemas.microsoft.com/office/drawing/2014/main" id="{8E568AA5-F5C7-F52F-54FC-E8A87173E3F9}"/>
                </a:ext>
              </a:extLst>
            </p:cNvPr>
            <p:cNvSpPr/>
            <p:nvPr/>
          </p:nvSpPr>
          <p:spPr>
            <a:xfrm>
              <a:off x="1512349" y="1949273"/>
              <a:ext cx="952" cy="1333"/>
            </a:xfrm>
            <a:custGeom>
              <a:avLst/>
              <a:gdLst>
                <a:gd name="connsiteX0" fmla="*/ 0 w 952"/>
                <a:gd name="connsiteY0" fmla="*/ 191 h 1333"/>
                <a:gd name="connsiteX1" fmla="*/ 762 w 952"/>
                <a:gd name="connsiteY1" fmla="*/ 1333 h 1333"/>
                <a:gd name="connsiteX2" fmla="*/ 952 w 952"/>
                <a:gd name="connsiteY2" fmla="*/ 0 h 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" h="1333">
                  <a:moveTo>
                    <a:pt x="0" y="191"/>
                  </a:moveTo>
                  <a:lnTo>
                    <a:pt x="762" y="1333"/>
                  </a:lnTo>
                  <a:lnTo>
                    <a:pt x="952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" name="Freeform: Shape 20">
              <a:extLst>
                <a:ext uri="{FF2B5EF4-FFF2-40B4-BE49-F238E27FC236}">
                  <a16:creationId xmlns:a16="http://schemas.microsoft.com/office/drawing/2014/main" id="{205CC790-4624-6087-9524-89D43B26BAC5}"/>
                </a:ext>
              </a:extLst>
            </p:cNvPr>
            <p:cNvSpPr/>
            <p:nvPr/>
          </p:nvSpPr>
          <p:spPr>
            <a:xfrm>
              <a:off x="1513111" y="1684478"/>
              <a:ext cx="545687" cy="593312"/>
            </a:xfrm>
            <a:custGeom>
              <a:avLst/>
              <a:gdLst>
                <a:gd name="connsiteX0" fmla="*/ 498824 w 545687"/>
                <a:gd name="connsiteY0" fmla="*/ 181451 h 593312"/>
                <a:gd name="connsiteX1" fmla="*/ 545687 w 545687"/>
                <a:gd name="connsiteY1" fmla="*/ 117729 h 593312"/>
                <a:gd name="connsiteX2" fmla="*/ 530066 w 545687"/>
                <a:gd name="connsiteY2" fmla="*/ 0 h 593312"/>
                <a:gd name="connsiteX3" fmla="*/ 365474 w 545687"/>
                <a:gd name="connsiteY3" fmla="*/ 181451 h 593312"/>
                <a:gd name="connsiteX4" fmla="*/ 201168 w 545687"/>
                <a:gd name="connsiteY4" fmla="*/ 361379 h 593312"/>
                <a:gd name="connsiteX5" fmla="*/ 73533 w 545687"/>
                <a:gd name="connsiteY5" fmla="*/ 252317 h 593312"/>
                <a:gd name="connsiteX6" fmla="*/ 191 w 545687"/>
                <a:gd name="connsiteY6" fmla="*/ 264795 h 593312"/>
                <a:gd name="connsiteX7" fmla="*/ 0 w 545687"/>
                <a:gd name="connsiteY7" fmla="*/ 266129 h 593312"/>
                <a:gd name="connsiteX8" fmla="*/ 203835 w 545687"/>
                <a:gd name="connsiteY8" fmla="*/ 593312 h 593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5687" h="593312">
                  <a:moveTo>
                    <a:pt x="498824" y="181451"/>
                  </a:moveTo>
                  <a:lnTo>
                    <a:pt x="545687" y="117729"/>
                  </a:lnTo>
                  <a:lnTo>
                    <a:pt x="530066" y="0"/>
                  </a:lnTo>
                  <a:lnTo>
                    <a:pt x="365474" y="181451"/>
                  </a:lnTo>
                  <a:lnTo>
                    <a:pt x="201168" y="361379"/>
                  </a:lnTo>
                  <a:lnTo>
                    <a:pt x="73533" y="252317"/>
                  </a:lnTo>
                  <a:lnTo>
                    <a:pt x="191" y="264795"/>
                  </a:lnTo>
                  <a:lnTo>
                    <a:pt x="0" y="266129"/>
                  </a:lnTo>
                  <a:lnTo>
                    <a:pt x="203835" y="59331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  <p:sp>
        <p:nvSpPr>
          <p:cNvPr id="6" name="TextBox 17">
            <a:extLst>
              <a:ext uri="{FF2B5EF4-FFF2-40B4-BE49-F238E27FC236}">
                <a16:creationId xmlns:a16="http://schemas.microsoft.com/office/drawing/2014/main" id="{5D6F64CE-5155-E495-BB05-7768D0998911}"/>
              </a:ext>
            </a:extLst>
          </p:cNvPr>
          <p:cNvSpPr txBox="1"/>
          <p:nvPr/>
        </p:nvSpPr>
        <p:spPr>
          <a:xfrm>
            <a:off x="12612980" y="4126540"/>
            <a:ext cx="718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oir Pro" panose="00000500000000000000" pitchFamily="50" charset="0"/>
              </a:rPr>
              <a:t>Presentatie</a:t>
            </a:r>
            <a:r>
              <a:rPr lang="en-GB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Noir Pro" panose="00000500000000000000" pitchFamily="50" charset="0"/>
              </a:rPr>
              <a:t> </a:t>
            </a:r>
            <a:r>
              <a:rPr lang="en-GB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oir Pro" panose="00000500000000000000" pitchFamily="50" charset="0"/>
              </a:rPr>
              <a:t>titel</a:t>
            </a:r>
            <a:endParaRPr lang="nl-NL" sz="3600" dirty="0">
              <a:solidFill>
                <a:schemeClr val="tx1">
                  <a:lumMod val="65000"/>
                  <a:lumOff val="35000"/>
                </a:schemeClr>
              </a:solidFill>
              <a:latin typeface="Noir Pro" panose="00000500000000000000" pitchFamily="50" charset="0"/>
            </a:endParaRPr>
          </a:p>
          <a:p>
            <a:endParaRPr lang="nl-NL" sz="3600" dirty="0">
              <a:solidFill>
                <a:schemeClr val="tx1">
                  <a:lumMod val="65000"/>
                  <a:lumOff val="35000"/>
                </a:schemeClr>
              </a:solidFill>
              <a:latin typeface="Noir Pro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81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>
            <a:extLst>
              <a:ext uri="{FF2B5EF4-FFF2-40B4-BE49-F238E27FC236}">
                <a16:creationId xmlns:a16="http://schemas.microsoft.com/office/drawing/2014/main" id="{B85B9EC3-8339-F74B-A86B-944316F17F45}"/>
              </a:ext>
            </a:extLst>
          </p:cNvPr>
          <p:cNvSpPr txBox="1"/>
          <p:nvPr/>
        </p:nvSpPr>
        <p:spPr>
          <a:xfrm>
            <a:off x="2005437" y="2767280"/>
            <a:ext cx="61414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8000" b="1" dirty="0" err="1">
                <a:solidFill>
                  <a:srgbClr val="6326FF"/>
                </a:solidFill>
                <a:latin typeface="Noir Pro" panose="00000500000000000000" pitchFamily="50" charset="0"/>
              </a:rPr>
              <a:t>Tailormap</a:t>
            </a:r>
            <a:endParaRPr lang="nl-NL" sz="8000" b="1" dirty="0">
              <a:solidFill>
                <a:srgbClr val="6326FF"/>
              </a:solidFill>
              <a:latin typeface="Noir Pro" panose="00000500000000000000" pitchFamily="50" charset="0"/>
            </a:endParaRP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660146A0-B418-90A6-7174-6620ADBA48CB}"/>
              </a:ext>
            </a:extLst>
          </p:cNvPr>
          <p:cNvSpPr txBox="1"/>
          <p:nvPr/>
        </p:nvSpPr>
        <p:spPr>
          <a:xfrm>
            <a:off x="4891380" y="4126540"/>
            <a:ext cx="718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oir Pro" panose="00000500000000000000" pitchFamily="50" charset="0"/>
              </a:rPr>
              <a:t>Presentatie</a:t>
            </a:r>
            <a:r>
              <a:rPr lang="en-GB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Noir Pro" panose="00000500000000000000" pitchFamily="50" charset="0"/>
              </a:rPr>
              <a:t> </a:t>
            </a:r>
            <a:r>
              <a:rPr lang="en-GB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oir Pro" panose="00000500000000000000" pitchFamily="50" charset="0"/>
              </a:rPr>
              <a:t>titel</a:t>
            </a:r>
            <a:endParaRPr lang="nl-NL" sz="3600" dirty="0">
              <a:solidFill>
                <a:schemeClr val="tx1">
                  <a:lumMod val="65000"/>
                  <a:lumOff val="35000"/>
                </a:schemeClr>
              </a:solidFill>
              <a:latin typeface="Noir Pro" panose="00000500000000000000" pitchFamily="50" charset="0"/>
            </a:endParaRPr>
          </a:p>
        </p:txBody>
      </p:sp>
      <p:grpSp>
        <p:nvGrpSpPr>
          <p:cNvPr id="2" name="Graphic 5">
            <a:extLst>
              <a:ext uri="{FF2B5EF4-FFF2-40B4-BE49-F238E27FC236}">
                <a16:creationId xmlns:a16="http://schemas.microsoft.com/office/drawing/2014/main" id="{A530F624-5CFF-B6A6-1423-19BAB6B6BAF4}"/>
              </a:ext>
            </a:extLst>
          </p:cNvPr>
          <p:cNvGrpSpPr/>
          <p:nvPr/>
        </p:nvGrpSpPr>
        <p:grpSpPr>
          <a:xfrm>
            <a:off x="662117" y="2841156"/>
            <a:ext cx="1718227" cy="1175689"/>
            <a:chOff x="1099631" y="1596276"/>
            <a:chExt cx="1444942" cy="988695"/>
          </a:xfrm>
          <a:solidFill>
            <a:srgbClr val="6236FF"/>
          </a:solidFill>
        </p:grpSpPr>
        <p:sp>
          <p:nvSpPr>
            <p:cNvPr id="6" name="Freeform: Shape 38">
              <a:extLst>
                <a:ext uri="{FF2B5EF4-FFF2-40B4-BE49-F238E27FC236}">
                  <a16:creationId xmlns:a16="http://schemas.microsoft.com/office/drawing/2014/main" id="{AFAF3B64-C92E-4A6E-1998-126CE22FC7D2}"/>
                </a:ext>
              </a:extLst>
            </p:cNvPr>
            <p:cNvSpPr/>
            <p:nvPr/>
          </p:nvSpPr>
          <p:spPr>
            <a:xfrm>
              <a:off x="1413956" y="1596276"/>
              <a:ext cx="716946" cy="988695"/>
            </a:xfrm>
            <a:custGeom>
              <a:avLst/>
              <a:gdLst>
                <a:gd name="connsiteX0" fmla="*/ 0 w 716946"/>
                <a:gd name="connsiteY0" fmla="*/ 988695 h 988695"/>
                <a:gd name="connsiteX1" fmla="*/ 136303 w 716946"/>
                <a:gd name="connsiteY1" fmla="*/ 118396 h 988695"/>
                <a:gd name="connsiteX2" fmla="*/ 618744 w 716946"/>
                <a:gd name="connsiteY2" fmla="*/ 0 h 988695"/>
                <a:gd name="connsiteX3" fmla="*/ 716947 w 716946"/>
                <a:gd name="connsiteY3" fmla="*/ 751142 h 98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6946" h="988695">
                  <a:moveTo>
                    <a:pt x="0" y="988695"/>
                  </a:moveTo>
                  <a:lnTo>
                    <a:pt x="136303" y="118396"/>
                  </a:lnTo>
                  <a:lnTo>
                    <a:pt x="618744" y="0"/>
                  </a:lnTo>
                  <a:lnTo>
                    <a:pt x="716947" y="751142"/>
                  </a:lnTo>
                  <a:close/>
                </a:path>
              </a:pathLst>
            </a:custGeom>
            <a:solidFill>
              <a:srgbClr val="E3E3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 dirty="0"/>
            </a:p>
          </p:txBody>
        </p:sp>
        <p:sp>
          <p:nvSpPr>
            <p:cNvPr id="16" name="Freeform: Shape 39">
              <a:extLst>
                <a:ext uri="{FF2B5EF4-FFF2-40B4-BE49-F238E27FC236}">
                  <a16:creationId xmlns:a16="http://schemas.microsoft.com/office/drawing/2014/main" id="{73FC7858-7A13-7E5A-05A4-A2994366DD1D}"/>
                </a:ext>
              </a:extLst>
            </p:cNvPr>
            <p:cNvSpPr/>
            <p:nvPr/>
          </p:nvSpPr>
          <p:spPr>
            <a:xfrm>
              <a:off x="1099631" y="1596276"/>
              <a:ext cx="1444942" cy="988695"/>
            </a:xfrm>
            <a:custGeom>
              <a:avLst/>
              <a:gdLst>
                <a:gd name="connsiteX0" fmla="*/ 1216152 w 1444942"/>
                <a:gd name="connsiteY0" fmla="*/ 642938 h 988695"/>
                <a:gd name="connsiteX1" fmla="*/ 1011364 w 1444942"/>
                <a:gd name="connsiteY1" fmla="*/ 595122 h 988695"/>
                <a:gd name="connsiteX2" fmla="*/ 340424 w 1444942"/>
                <a:gd name="connsiteY2" fmla="*/ 816864 h 988695"/>
                <a:gd name="connsiteX3" fmla="*/ 228124 w 1444942"/>
                <a:gd name="connsiteY3" fmla="*/ 785241 h 988695"/>
                <a:gd name="connsiteX4" fmla="*/ 364046 w 1444942"/>
                <a:gd name="connsiteY4" fmla="*/ 173165 h 988695"/>
                <a:gd name="connsiteX5" fmla="*/ 441389 w 1444942"/>
                <a:gd name="connsiteY5" fmla="*/ 182594 h 988695"/>
                <a:gd name="connsiteX6" fmla="*/ 878491 w 1444942"/>
                <a:gd name="connsiteY6" fmla="*/ 81439 h 988695"/>
                <a:gd name="connsiteX7" fmla="*/ 936498 w 1444942"/>
                <a:gd name="connsiteY7" fmla="*/ 33814 h 988695"/>
                <a:gd name="connsiteX8" fmla="*/ 1048322 w 1444942"/>
                <a:gd name="connsiteY8" fmla="*/ 14002 h 988695"/>
                <a:gd name="connsiteX9" fmla="*/ 933069 w 1444942"/>
                <a:gd name="connsiteY9" fmla="*/ 0 h 988695"/>
                <a:gd name="connsiteX10" fmla="*/ 450628 w 1444942"/>
                <a:gd name="connsiteY10" fmla="*/ 118396 h 988695"/>
                <a:gd name="connsiteX11" fmla="*/ 268796 w 1444942"/>
                <a:gd name="connsiteY11" fmla="*/ 93059 h 988695"/>
                <a:gd name="connsiteX12" fmla="*/ 0 w 1444942"/>
                <a:gd name="connsiteY12" fmla="*/ 884301 h 988695"/>
                <a:gd name="connsiteX13" fmla="*/ 314325 w 1444942"/>
                <a:gd name="connsiteY13" fmla="*/ 988695 h 988695"/>
                <a:gd name="connsiteX14" fmla="*/ 1031272 w 1444942"/>
                <a:gd name="connsiteY14" fmla="*/ 751142 h 988695"/>
                <a:gd name="connsiteX15" fmla="*/ 1444943 w 1444942"/>
                <a:gd name="connsiteY15" fmla="*/ 855821 h 988695"/>
                <a:gd name="connsiteX16" fmla="*/ 1197293 w 1444942"/>
                <a:gd name="connsiteY16" fmla="*/ 103918 h 988695"/>
                <a:gd name="connsiteX17" fmla="*/ 1124140 w 1444942"/>
                <a:gd name="connsiteY17" fmla="*/ 155639 h 98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44942" h="988695">
                  <a:moveTo>
                    <a:pt x="1216152" y="642938"/>
                  </a:moveTo>
                  <a:lnTo>
                    <a:pt x="1011364" y="595122"/>
                  </a:lnTo>
                  <a:lnTo>
                    <a:pt x="340424" y="816864"/>
                  </a:lnTo>
                  <a:lnTo>
                    <a:pt x="228124" y="785241"/>
                  </a:lnTo>
                  <a:lnTo>
                    <a:pt x="364046" y="173165"/>
                  </a:lnTo>
                  <a:lnTo>
                    <a:pt x="441389" y="182594"/>
                  </a:lnTo>
                  <a:lnTo>
                    <a:pt x="878491" y="81439"/>
                  </a:lnTo>
                  <a:lnTo>
                    <a:pt x="936498" y="33814"/>
                  </a:lnTo>
                  <a:lnTo>
                    <a:pt x="1048322" y="14002"/>
                  </a:lnTo>
                  <a:lnTo>
                    <a:pt x="933069" y="0"/>
                  </a:lnTo>
                  <a:lnTo>
                    <a:pt x="450628" y="118396"/>
                  </a:lnTo>
                  <a:lnTo>
                    <a:pt x="268796" y="93059"/>
                  </a:lnTo>
                  <a:lnTo>
                    <a:pt x="0" y="884301"/>
                  </a:lnTo>
                  <a:lnTo>
                    <a:pt x="314325" y="988695"/>
                  </a:lnTo>
                  <a:lnTo>
                    <a:pt x="1031272" y="751142"/>
                  </a:lnTo>
                  <a:lnTo>
                    <a:pt x="1444943" y="855821"/>
                  </a:lnTo>
                  <a:lnTo>
                    <a:pt x="1197293" y="103918"/>
                  </a:lnTo>
                  <a:lnTo>
                    <a:pt x="1124140" y="15563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7" name="Freeform: Shape 40">
              <a:extLst>
                <a:ext uri="{FF2B5EF4-FFF2-40B4-BE49-F238E27FC236}">
                  <a16:creationId xmlns:a16="http://schemas.microsoft.com/office/drawing/2014/main" id="{D8D5DC58-944E-8500-2D87-0ED37D1AF4BD}"/>
                </a:ext>
              </a:extLst>
            </p:cNvPr>
            <p:cNvSpPr/>
            <p:nvPr/>
          </p:nvSpPr>
          <p:spPr>
            <a:xfrm>
              <a:off x="1512349" y="1605897"/>
              <a:ext cx="822388" cy="671893"/>
            </a:xfrm>
            <a:custGeom>
              <a:avLst/>
              <a:gdLst>
                <a:gd name="connsiteX0" fmla="*/ 201930 w 822388"/>
                <a:gd name="connsiteY0" fmla="*/ 439960 h 671893"/>
                <a:gd name="connsiteX1" fmla="*/ 74295 w 822388"/>
                <a:gd name="connsiteY1" fmla="*/ 330899 h 671893"/>
                <a:gd name="connsiteX2" fmla="*/ 0 w 822388"/>
                <a:gd name="connsiteY2" fmla="*/ 343567 h 671893"/>
                <a:gd name="connsiteX3" fmla="*/ 204597 w 822388"/>
                <a:gd name="connsiteY3" fmla="*/ 671894 h 671893"/>
                <a:gd name="connsiteX4" fmla="*/ 499586 w 822388"/>
                <a:gd name="connsiteY4" fmla="*/ 260033 h 671893"/>
                <a:gd name="connsiteX5" fmla="*/ 546735 w 822388"/>
                <a:gd name="connsiteY5" fmla="*/ 195834 h 671893"/>
                <a:gd name="connsiteX6" fmla="*/ 822389 w 822388"/>
                <a:gd name="connsiteY6" fmla="*/ 18955 h 671893"/>
                <a:gd name="connsiteX7" fmla="*/ 741235 w 822388"/>
                <a:gd name="connsiteY7" fmla="*/ 0 h 671893"/>
                <a:gd name="connsiteX8" fmla="*/ 531019 w 822388"/>
                <a:gd name="connsiteY8" fmla="*/ 78295 h 671893"/>
                <a:gd name="connsiteX9" fmla="*/ 366236 w 822388"/>
                <a:gd name="connsiteY9" fmla="*/ 260033 h 671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2388" h="671893">
                  <a:moveTo>
                    <a:pt x="201930" y="439960"/>
                  </a:moveTo>
                  <a:lnTo>
                    <a:pt x="74295" y="330899"/>
                  </a:lnTo>
                  <a:lnTo>
                    <a:pt x="0" y="343567"/>
                  </a:lnTo>
                  <a:lnTo>
                    <a:pt x="204597" y="671894"/>
                  </a:lnTo>
                  <a:lnTo>
                    <a:pt x="499586" y="260033"/>
                  </a:lnTo>
                  <a:lnTo>
                    <a:pt x="546735" y="195834"/>
                  </a:lnTo>
                  <a:lnTo>
                    <a:pt x="822389" y="18955"/>
                  </a:lnTo>
                  <a:lnTo>
                    <a:pt x="741235" y="0"/>
                  </a:lnTo>
                  <a:lnTo>
                    <a:pt x="531019" y="78295"/>
                  </a:lnTo>
                  <a:lnTo>
                    <a:pt x="366236" y="26003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8" name="Freeform: Shape 41">
              <a:extLst>
                <a:ext uri="{FF2B5EF4-FFF2-40B4-BE49-F238E27FC236}">
                  <a16:creationId xmlns:a16="http://schemas.microsoft.com/office/drawing/2014/main" id="{1E7A4AF4-02F0-CCA0-39EF-A29E23C56C5A}"/>
                </a:ext>
              </a:extLst>
            </p:cNvPr>
            <p:cNvSpPr/>
            <p:nvPr/>
          </p:nvSpPr>
          <p:spPr>
            <a:xfrm>
              <a:off x="1413384" y="2191589"/>
              <a:ext cx="717613" cy="393382"/>
            </a:xfrm>
            <a:custGeom>
              <a:avLst/>
              <a:gdLst>
                <a:gd name="connsiteX0" fmla="*/ 717518 w 717613"/>
                <a:gd name="connsiteY0" fmla="*/ 155829 h 393382"/>
                <a:gd name="connsiteX1" fmla="*/ 717614 w 717613"/>
                <a:gd name="connsiteY1" fmla="*/ 155829 h 393382"/>
                <a:gd name="connsiteX2" fmla="*/ 696944 w 717613"/>
                <a:gd name="connsiteY2" fmla="*/ 0 h 393382"/>
                <a:gd name="connsiteX3" fmla="*/ 27051 w 717613"/>
                <a:gd name="connsiteY3" fmla="*/ 221361 h 393382"/>
                <a:gd name="connsiteX4" fmla="*/ 0 w 717613"/>
                <a:gd name="connsiteY4" fmla="*/ 393192 h 393382"/>
                <a:gd name="connsiteX5" fmla="*/ 572 w 717613"/>
                <a:gd name="connsiteY5" fmla="*/ 393383 h 39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7613" h="393382">
                  <a:moveTo>
                    <a:pt x="717518" y="155829"/>
                  </a:moveTo>
                  <a:lnTo>
                    <a:pt x="717614" y="155829"/>
                  </a:lnTo>
                  <a:lnTo>
                    <a:pt x="696944" y="0"/>
                  </a:lnTo>
                  <a:lnTo>
                    <a:pt x="27051" y="221361"/>
                  </a:lnTo>
                  <a:lnTo>
                    <a:pt x="0" y="393192"/>
                  </a:lnTo>
                  <a:lnTo>
                    <a:pt x="572" y="39338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9" name="Freeform: Shape 42">
              <a:extLst>
                <a:ext uri="{FF2B5EF4-FFF2-40B4-BE49-F238E27FC236}">
                  <a16:creationId xmlns:a16="http://schemas.microsoft.com/office/drawing/2014/main" id="{13E73CB1-3DEF-2AF6-BE9B-5507320B4A56}"/>
                </a:ext>
              </a:extLst>
            </p:cNvPr>
            <p:cNvSpPr/>
            <p:nvPr/>
          </p:nvSpPr>
          <p:spPr>
            <a:xfrm>
              <a:off x="1540067" y="1596562"/>
              <a:ext cx="495871" cy="182308"/>
            </a:xfrm>
            <a:custGeom>
              <a:avLst/>
              <a:gdLst>
                <a:gd name="connsiteX0" fmla="*/ 952 w 495871"/>
                <a:gd name="connsiteY0" fmla="*/ 182308 h 182308"/>
                <a:gd name="connsiteX1" fmla="*/ 438055 w 495871"/>
                <a:gd name="connsiteY1" fmla="*/ 81153 h 182308"/>
                <a:gd name="connsiteX2" fmla="*/ 495871 w 495871"/>
                <a:gd name="connsiteY2" fmla="*/ 33623 h 182308"/>
                <a:gd name="connsiteX3" fmla="*/ 491490 w 495871"/>
                <a:gd name="connsiteY3" fmla="*/ 0 h 182308"/>
                <a:gd name="connsiteX4" fmla="*/ 10192 w 495871"/>
                <a:gd name="connsiteY4" fmla="*/ 118110 h 182308"/>
                <a:gd name="connsiteX5" fmla="*/ 10096 w 495871"/>
                <a:gd name="connsiteY5" fmla="*/ 118015 h 182308"/>
                <a:gd name="connsiteX6" fmla="*/ 0 w 495871"/>
                <a:gd name="connsiteY6" fmla="*/ 182213 h 182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871" h="182308">
                  <a:moveTo>
                    <a:pt x="952" y="182308"/>
                  </a:moveTo>
                  <a:lnTo>
                    <a:pt x="438055" y="81153"/>
                  </a:lnTo>
                  <a:lnTo>
                    <a:pt x="495871" y="33623"/>
                  </a:lnTo>
                  <a:lnTo>
                    <a:pt x="491490" y="0"/>
                  </a:lnTo>
                  <a:lnTo>
                    <a:pt x="10192" y="118110"/>
                  </a:lnTo>
                  <a:lnTo>
                    <a:pt x="10096" y="118015"/>
                  </a:lnTo>
                  <a:lnTo>
                    <a:pt x="0" y="18221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20" name="Freeform: Shape 43">
              <a:extLst>
                <a:ext uri="{FF2B5EF4-FFF2-40B4-BE49-F238E27FC236}">
                  <a16:creationId xmlns:a16="http://schemas.microsoft.com/office/drawing/2014/main" id="{EB4AFE68-1123-14F2-D631-8334E63680BD}"/>
                </a:ext>
              </a:extLst>
            </p:cNvPr>
            <p:cNvSpPr/>
            <p:nvPr/>
          </p:nvSpPr>
          <p:spPr>
            <a:xfrm>
              <a:off x="1512349" y="1949273"/>
              <a:ext cx="952" cy="1333"/>
            </a:xfrm>
            <a:custGeom>
              <a:avLst/>
              <a:gdLst>
                <a:gd name="connsiteX0" fmla="*/ 0 w 952"/>
                <a:gd name="connsiteY0" fmla="*/ 191 h 1333"/>
                <a:gd name="connsiteX1" fmla="*/ 762 w 952"/>
                <a:gd name="connsiteY1" fmla="*/ 1333 h 1333"/>
                <a:gd name="connsiteX2" fmla="*/ 952 w 952"/>
                <a:gd name="connsiteY2" fmla="*/ 0 h 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" h="1333">
                  <a:moveTo>
                    <a:pt x="0" y="191"/>
                  </a:moveTo>
                  <a:lnTo>
                    <a:pt x="762" y="1333"/>
                  </a:lnTo>
                  <a:lnTo>
                    <a:pt x="952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21" name="Freeform: Shape 44">
              <a:extLst>
                <a:ext uri="{FF2B5EF4-FFF2-40B4-BE49-F238E27FC236}">
                  <a16:creationId xmlns:a16="http://schemas.microsoft.com/office/drawing/2014/main" id="{329AE83B-AF76-D1A8-574C-F3D79ACB3EA6}"/>
                </a:ext>
              </a:extLst>
            </p:cNvPr>
            <p:cNvSpPr/>
            <p:nvPr/>
          </p:nvSpPr>
          <p:spPr>
            <a:xfrm>
              <a:off x="1513111" y="1684478"/>
              <a:ext cx="545687" cy="593312"/>
            </a:xfrm>
            <a:custGeom>
              <a:avLst/>
              <a:gdLst>
                <a:gd name="connsiteX0" fmla="*/ 498824 w 545687"/>
                <a:gd name="connsiteY0" fmla="*/ 181451 h 593312"/>
                <a:gd name="connsiteX1" fmla="*/ 545687 w 545687"/>
                <a:gd name="connsiteY1" fmla="*/ 117729 h 593312"/>
                <a:gd name="connsiteX2" fmla="*/ 530066 w 545687"/>
                <a:gd name="connsiteY2" fmla="*/ 0 h 593312"/>
                <a:gd name="connsiteX3" fmla="*/ 365474 w 545687"/>
                <a:gd name="connsiteY3" fmla="*/ 181451 h 593312"/>
                <a:gd name="connsiteX4" fmla="*/ 201168 w 545687"/>
                <a:gd name="connsiteY4" fmla="*/ 361379 h 593312"/>
                <a:gd name="connsiteX5" fmla="*/ 73533 w 545687"/>
                <a:gd name="connsiteY5" fmla="*/ 252317 h 593312"/>
                <a:gd name="connsiteX6" fmla="*/ 191 w 545687"/>
                <a:gd name="connsiteY6" fmla="*/ 264795 h 593312"/>
                <a:gd name="connsiteX7" fmla="*/ 0 w 545687"/>
                <a:gd name="connsiteY7" fmla="*/ 266129 h 593312"/>
                <a:gd name="connsiteX8" fmla="*/ 203835 w 545687"/>
                <a:gd name="connsiteY8" fmla="*/ 593312 h 593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5687" h="593312">
                  <a:moveTo>
                    <a:pt x="498824" y="181451"/>
                  </a:moveTo>
                  <a:lnTo>
                    <a:pt x="545687" y="117729"/>
                  </a:lnTo>
                  <a:lnTo>
                    <a:pt x="530066" y="0"/>
                  </a:lnTo>
                  <a:lnTo>
                    <a:pt x="365474" y="181451"/>
                  </a:lnTo>
                  <a:lnTo>
                    <a:pt x="201168" y="361379"/>
                  </a:lnTo>
                  <a:lnTo>
                    <a:pt x="73533" y="252317"/>
                  </a:lnTo>
                  <a:lnTo>
                    <a:pt x="191" y="264795"/>
                  </a:lnTo>
                  <a:lnTo>
                    <a:pt x="0" y="266129"/>
                  </a:lnTo>
                  <a:lnTo>
                    <a:pt x="203835" y="59331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048721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460BA-5C9F-B8C3-4051-272BD31EE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 in </a:t>
            </a:r>
            <a:r>
              <a:rPr lang="en-GB" dirty="0" err="1"/>
              <a:t>Tailormap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ECCD9-C5C8-2AF3-383C-511C51379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Afstudeeronderzoek</a:t>
            </a:r>
          </a:p>
          <a:p>
            <a:r>
              <a:rPr lang="nl-NL" dirty="0"/>
              <a:t>Integreren 3D functionaliteit</a:t>
            </a:r>
          </a:p>
          <a:p>
            <a:r>
              <a:rPr lang="nl-NL" dirty="0"/>
              <a:t>Gebruikersonderzoek</a:t>
            </a:r>
          </a:p>
          <a:p>
            <a:r>
              <a:rPr lang="nl-NL" dirty="0" err="1"/>
              <a:t>Proof</a:t>
            </a:r>
            <a:r>
              <a:rPr lang="nl-NL" dirty="0"/>
              <a:t> of concept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8118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170F6-F68A-2E3A-B3B7-05667598B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 Demo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4F462-CCC5-ACE6-47B7-DA0198F7A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068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18E77-D447-A0D1-1C23-88B56B61B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 </a:t>
            </a:r>
            <a:r>
              <a:rPr lang="en-GB" dirty="0" err="1"/>
              <a:t>Functionaliteit</a:t>
            </a:r>
            <a:r>
              <a:rPr lang="en-GB" dirty="0"/>
              <a:t> PoC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6A91F-C1DC-1BB3-0497-6E05644FFE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Data type</a:t>
            </a:r>
          </a:p>
          <a:p>
            <a:pPr lvl="1"/>
            <a:r>
              <a:rPr lang="nl-NL" dirty="0"/>
              <a:t>3D </a:t>
            </a:r>
            <a:r>
              <a:rPr lang="nl-NL" dirty="0" err="1"/>
              <a:t>Tiles</a:t>
            </a:r>
            <a:endParaRPr lang="nl-NL" dirty="0"/>
          </a:p>
          <a:p>
            <a:pPr lvl="1"/>
            <a:r>
              <a:rPr lang="nl-NL" dirty="0">
                <a:solidFill>
                  <a:schemeClr val="bg2"/>
                </a:solidFill>
              </a:rPr>
              <a:t>Terrein modellen</a:t>
            </a:r>
          </a:p>
          <a:p>
            <a:r>
              <a:rPr lang="nl-NL" dirty="0"/>
              <a:t>Functies</a:t>
            </a:r>
          </a:p>
          <a:p>
            <a:pPr lvl="1"/>
            <a:r>
              <a:rPr lang="en-US" dirty="0" err="1"/>
              <a:t>Wisselen</a:t>
            </a:r>
            <a:r>
              <a:rPr lang="en-US" dirty="0"/>
              <a:t> </a:t>
            </a:r>
            <a:r>
              <a:rPr lang="en-US" dirty="0" err="1"/>
              <a:t>tussen</a:t>
            </a:r>
            <a:r>
              <a:rPr lang="en-US" dirty="0"/>
              <a:t> 2D </a:t>
            </a:r>
            <a:r>
              <a:rPr lang="en-US" dirty="0" err="1"/>
              <a:t>en</a:t>
            </a:r>
            <a:r>
              <a:rPr lang="en-US" dirty="0"/>
              <a:t> 3D</a:t>
            </a:r>
          </a:p>
          <a:p>
            <a:pPr lvl="1"/>
            <a:r>
              <a:rPr lang="en-US" dirty="0"/>
              <a:t>3D </a:t>
            </a:r>
            <a:r>
              <a:rPr lang="en-US" dirty="0" err="1"/>
              <a:t>functionaliteit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zetten</a:t>
            </a:r>
            <a:endParaRPr lang="en-US" dirty="0"/>
          </a:p>
          <a:p>
            <a:pPr lvl="1"/>
            <a:r>
              <a:rPr lang="en-US" dirty="0" err="1"/>
              <a:t>Connectie</a:t>
            </a:r>
            <a:r>
              <a:rPr lang="en-US" dirty="0"/>
              <a:t> met 3D </a:t>
            </a:r>
            <a:r>
              <a:rPr lang="en-US" dirty="0" err="1"/>
              <a:t>Tileset</a:t>
            </a:r>
            <a:r>
              <a:rPr lang="en-US" dirty="0"/>
              <a:t> service</a:t>
            </a:r>
          </a:p>
          <a:p>
            <a:pPr lvl="1"/>
            <a:r>
              <a:rPr lang="en-US" dirty="0" err="1">
                <a:solidFill>
                  <a:schemeClr val="bg2"/>
                </a:solidFill>
              </a:rPr>
              <a:t>Klikken</a:t>
            </a:r>
            <a:r>
              <a:rPr lang="en-US" dirty="0">
                <a:solidFill>
                  <a:schemeClr val="bg2"/>
                </a:solidFill>
              </a:rPr>
              <a:t> op </a:t>
            </a:r>
            <a:r>
              <a:rPr lang="en-US" dirty="0" err="1">
                <a:solidFill>
                  <a:schemeClr val="bg2"/>
                </a:solidFill>
              </a:rPr>
              <a:t>objecten</a:t>
            </a:r>
            <a:r>
              <a:rPr lang="en-US" dirty="0">
                <a:solidFill>
                  <a:schemeClr val="bg2"/>
                </a:solidFill>
              </a:rPr>
              <a:t> om </a:t>
            </a:r>
            <a:r>
              <a:rPr lang="en-US" dirty="0" err="1">
                <a:solidFill>
                  <a:schemeClr val="bg2"/>
                </a:solidFill>
              </a:rPr>
              <a:t>attributen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te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zien</a:t>
            </a:r>
            <a:endParaRPr lang="en-US" dirty="0">
              <a:solidFill>
                <a:schemeClr val="bg2"/>
              </a:solidFill>
            </a:endParaRPr>
          </a:p>
          <a:p>
            <a:pPr lvl="1"/>
            <a:r>
              <a:rPr lang="en-GB" dirty="0" err="1">
                <a:solidFill>
                  <a:schemeClr val="bg2"/>
                </a:solidFill>
              </a:rPr>
              <a:t>Objecten</a:t>
            </a:r>
            <a:r>
              <a:rPr lang="en-GB" dirty="0">
                <a:solidFill>
                  <a:schemeClr val="bg2"/>
                </a:solidFill>
              </a:rPr>
              <a:t> </a:t>
            </a:r>
            <a:r>
              <a:rPr lang="en-GB" dirty="0" err="1">
                <a:solidFill>
                  <a:schemeClr val="bg2"/>
                </a:solidFill>
              </a:rPr>
              <a:t>kleuren</a:t>
            </a:r>
            <a:r>
              <a:rPr lang="en-GB" dirty="0">
                <a:solidFill>
                  <a:schemeClr val="bg2"/>
                </a:solidFill>
              </a:rPr>
              <a:t> op basis van </a:t>
            </a:r>
            <a:r>
              <a:rPr lang="en-GB" dirty="0" err="1">
                <a:solidFill>
                  <a:schemeClr val="bg2"/>
                </a:solidFill>
              </a:rPr>
              <a:t>attributen</a:t>
            </a:r>
            <a:endParaRPr lang="nl-NL" dirty="0">
              <a:solidFill>
                <a:schemeClr val="bg2"/>
              </a:solidFill>
            </a:endParaRPr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6213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18E77-D447-A0D1-1C23-88B56B61B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 </a:t>
            </a:r>
            <a:r>
              <a:rPr lang="en-GB" dirty="0" err="1"/>
              <a:t>Functionaliteit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6A91F-C1DC-1BB3-0497-6E05644FFE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Data type</a:t>
            </a:r>
          </a:p>
          <a:p>
            <a:pPr lvl="1"/>
            <a:r>
              <a:rPr lang="nl-NL" dirty="0"/>
              <a:t>3D </a:t>
            </a:r>
            <a:r>
              <a:rPr lang="nl-NL" dirty="0" err="1"/>
              <a:t>Tiles</a:t>
            </a:r>
            <a:endParaRPr lang="nl-NL" dirty="0"/>
          </a:p>
          <a:p>
            <a:pPr lvl="1"/>
            <a:r>
              <a:rPr lang="nl-NL" dirty="0"/>
              <a:t>Terrein modellen</a:t>
            </a:r>
          </a:p>
          <a:p>
            <a:r>
              <a:rPr lang="nl-NL" dirty="0"/>
              <a:t>Functies</a:t>
            </a:r>
          </a:p>
          <a:p>
            <a:pPr lvl="1"/>
            <a:r>
              <a:rPr lang="en-US" dirty="0" err="1"/>
              <a:t>Wisselen</a:t>
            </a:r>
            <a:r>
              <a:rPr lang="en-US" dirty="0"/>
              <a:t> </a:t>
            </a:r>
            <a:r>
              <a:rPr lang="en-US" dirty="0" err="1"/>
              <a:t>tussen</a:t>
            </a:r>
            <a:r>
              <a:rPr lang="en-US" dirty="0"/>
              <a:t> 2D </a:t>
            </a:r>
            <a:r>
              <a:rPr lang="en-US" dirty="0" err="1"/>
              <a:t>en</a:t>
            </a:r>
            <a:r>
              <a:rPr lang="en-US" dirty="0"/>
              <a:t> 3D</a:t>
            </a:r>
          </a:p>
          <a:p>
            <a:pPr lvl="1"/>
            <a:r>
              <a:rPr lang="en-US" dirty="0" err="1"/>
              <a:t>Connectie</a:t>
            </a:r>
            <a:r>
              <a:rPr lang="en-US" dirty="0"/>
              <a:t> met 3D </a:t>
            </a:r>
            <a:r>
              <a:rPr lang="en-US" dirty="0" err="1"/>
              <a:t>Tileset</a:t>
            </a:r>
            <a:r>
              <a:rPr lang="en-US" dirty="0"/>
              <a:t> service</a:t>
            </a:r>
          </a:p>
          <a:p>
            <a:pPr lvl="1"/>
            <a:r>
              <a:rPr lang="en-US" dirty="0"/>
              <a:t>3D </a:t>
            </a:r>
            <a:r>
              <a:rPr lang="en-US" dirty="0" err="1"/>
              <a:t>functionaliteit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zetten</a:t>
            </a:r>
            <a:endParaRPr lang="en-US" dirty="0"/>
          </a:p>
          <a:p>
            <a:pPr lvl="1"/>
            <a:r>
              <a:rPr lang="en-US" dirty="0" err="1"/>
              <a:t>Klikken</a:t>
            </a:r>
            <a:r>
              <a:rPr lang="en-US" dirty="0"/>
              <a:t> op </a:t>
            </a:r>
            <a:r>
              <a:rPr lang="en-US" dirty="0" err="1"/>
              <a:t>objecten</a:t>
            </a:r>
            <a:r>
              <a:rPr lang="en-US" dirty="0"/>
              <a:t> om </a:t>
            </a:r>
            <a:r>
              <a:rPr lang="en-US" dirty="0" err="1"/>
              <a:t>attributen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zien</a:t>
            </a:r>
            <a:endParaRPr lang="en-US" dirty="0"/>
          </a:p>
          <a:p>
            <a:pPr lvl="1"/>
            <a:r>
              <a:rPr lang="en-GB" dirty="0" err="1"/>
              <a:t>Objecten</a:t>
            </a:r>
            <a:r>
              <a:rPr lang="en-GB" dirty="0"/>
              <a:t> </a:t>
            </a:r>
            <a:r>
              <a:rPr lang="en-GB" dirty="0" err="1"/>
              <a:t>kleuren</a:t>
            </a:r>
            <a:r>
              <a:rPr lang="en-GB" dirty="0"/>
              <a:t> op basis van </a:t>
            </a:r>
            <a:r>
              <a:rPr lang="en-GB" dirty="0" err="1"/>
              <a:t>attributen</a:t>
            </a:r>
            <a:endParaRPr lang="nl-NL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3929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18E77-D447-A0D1-1C23-88B56B61B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 </a:t>
            </a:r>
            <a:r>
              <a:rPr lang="en-GB" dirty="0" err="1"/>
              <a:t>Functionaliteit</a:t>
            </a:r>
            <a:r>
              <a:rPr lang="en-GB" dirty="0"/>
              <a:t> </a:t>
            </a:r>
            <a:r>
              <a:rPr lang="en-GB" dirty="0" err="1"/>
              <a:t>Toekomst</a:t>
            </a:r>
            <a:r>
              <a:rPr lang="en-GB" dirty="0"/>
              <a:t>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6A91F-C1DC-1BB3-0497-6E05644FFE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Data type</a:t>
            </a:r>
          </a:p>
          <a:p>
            <a:pPr lvl="1"/>
            <a:r>
              <a:rPr lang="nl-NL" dirty="0"/>
              <a:t>I3S</a:t>
            </a:r>
          </a:p>
          <a:p>
            <a:r>
              <a:rPr lang="nl-NL" dirty="0"/>
              <a:t>Functies</a:t>
            </a:r>
          </a:p>
          <a:p>
            <a:pPr lvl="1"/>
            <a:r>
              <a:rPr lang="en-US" dirty="0" err="1"/>
              <a:t>Objecten</a:t>
            </a:r>
            <a:r>
              <a:rPr lang="en-US" dirty="0"/>
              <a:t> </a:t>
            </a:r>
            <a:r>
              <a:rPr lang="en-US" dirty="0" err="1"/>
              <a:t>filteren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Ondergronds</a:t>
            </a:r>
            <a:r>
              <a:rPr lang="en-US" dirty="0"/>
              <a:t> </a:t>
            </a:r>
            <a:r>
              <a:rPr lang="en-US" dirty="0" err="1"/>
              <a:t>kijken</a:t>
            </a:r>
            <a:endParaRPr lang="en-US" dirty="0"/>
          </a:p>
          <a:p>
            <a:pPr lvl="1"/>
            <a:r>
              <a:rPr lang="en-US" dirty="0" err="1"/>
              <a:t>Kiezen</a:t>
            </a:r>
            <a:r>
              <a:rPr lang="en-US" dirty="0"/>
              <a:t> </a:t>
            </a:r>
            <a:r>
              <a:rPr lang="en-US" dirty="0" err="1"/>
              <a:t>welke</a:t>
            </a:r>
            <a:r>
              <a:rPr lang="en-US" dirty="0"/>
              <a:t> </a:t>
            </a:r>
            <a:r>
              <a:rPr lang="en-US" dirty="0" err="1"/>
              <a:t>attributen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zien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in </a:t>
            </a:r>
            <a:r>
              <a:rPr lang="en-US" dirty="0" err="1"/>
              <a:t>applicatie</a:t>
            </a:r>
            <a:endParaRPr lang="en-US" dirty="0"/>
          </a:p>
          <a:p>
            <a:pPr lvl="1"/>
            <a:r>
              <a:rPr lang="en-US" dirty="0" err="1"/>
              <a:t>Namen</a:t>
            </a:r>
            <a:r>
              <a:rPr lang="en-US" dirty="0"/>
              <a:t> van </a:t>
            </a:r>
            <a:r>
              <a:rPr lang="en-US" dirty="0" err="1"/>
              <a:t>attributen</a:t>
            </a:r>
            <a:r>
              <a:rPr lang="en-US" dirty="0"/>
              <a:t> </a:t>
            </a:r>
            <a:r>
              <a:rPr lang="en-US" dirty="0" err="1"/>
              <a:t>aanpassen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applicatie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83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hthoek 43">
            <a:extLst>
              <a:ext uri="{FF2B5EF4-FFF2-40B4-BE49-F238E27FC236}">
                <a16:creationId xmlns:a16="http://schemas.microsoft.com/office/drawing/2014/main" id="{BD6CEEC5-453E-1881-AD32-5765C192AF01}"/>
              </a:ext>
            </a:extLst>
          </p:cNvPr>
          <p:cNvSpPr/>
          <p:nvPr/>
        </p:nvSpPr>
        <p:spPr>
          <a:xfrm>
            <a:off x="0" y="0"/>
            <a:ext cx="12192000" cy="7010400"/>
          </a:xfrm>
          <a:prstGeom prst="rect">
            <a:avLst/>
          </a:prstGeom>
          <a:gradFill flip="none" rotWithShape="1">
            <a:gsLst>
              <a:gs pos="0">
                <a:srgbClr val="6326FF"/>
              </a:gs>
              <a:gs pos="100000">
                <a:srgbClr val="8355F6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B85B9EC3-8339-F74B-A86B-944316F17F45}"/>
              </a:ext>
            </a:extLst>
          </p:cNvPr>
          <p:cNvSpPr txBox="1"/>
          <p:nvPr/>
        </p:nvSpPr>
        <p:spPr>
          <a:xfrm>
            <a:off x="3025254" y="2767280"/>
            <a:ext cx="61414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8000" b="1" dirty="0" err="1">
                <a:solidFill>
                  <a:schemeClr val="bg1"/>
                </a:solidFill>
                <a:latin typeface="Noir Pro" panose="00000500000000000000" pitchFamily="50" charset="0"/>
              </a:rPr>
              <a:t>Tailormap</a:t>
            </a:r>
            <a:endParaRPr lang="nl-NL" sz="8000" b="1" dirty="0">
              <a:solidFill>
                <a:schemeClr val="bg1"/>
              </a:solidFill>
              <a:latin typeface="Noir Pro" panose="00000500000000000000" pitchFamily="50" charset="0"/>
            </a:endParaRPr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ED46FF02-BAA0-697B-EDF3-3CB4BFAE2424}"/>
              </a:ext>
            </a:extLst>
          </p:cNvPr>
          <p:cNvSpPr/>
          <p:nvPr/>
        </p:nvSpPr>
        <p:spPr>
          <a:xfrm rot="10800000">
            <a:off x="-308617" y="4144666"/>
            <a:ext cx="11646794" cy="5731467"/>
          </a:xfrm>
          <a:prstGeom prst="rect">
            <a:avLst/>
          </a:prstGeom>
          <a:blipFill dpi="0" rotWithShape="1">
            <a:blip r:embed="rId2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5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7028E13D-CEF7-4ED2-9E7D-1668E14E57B7}"/>
              </a:ext>
            </a:extLst>
          </p:cNvPr>
          <p:cNvSpPr/>
          <p:nvPr/>
        </p:nvSpPr>
        <p:spPr>
          <a:xfrm rot="10800000">
            <a:off x="-308617" y="-3073614"/>
            <a:ext cx="11646794" cy="5731467"/>
          </a:xfrm>
          <a:prstGeom prst="rect">
            <a:avLst/>
          </a:prstGeom>
          <a:blipFill dpi="0" rotWithShape="1">
            <a:blip r:embed="rId4">
              <a:alphaModFix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grpSp>
        <p:nvGrpSpPr>
          <p:cNvPr id="7" name="Graphic 5">
            <a:extLst>
              <a:ext uri="{FF2B5EF4-FFF2-40B4-BE49-F238E27FC236}">
                <a16:creationId xmlns:a16="http://schemas.microsoft.com/office/drawing/2014/main" id="{917BD942-63E6-A90E-4CAE-B7841B30F43D}"/>
              </a:ext>
            </a:extLst>
          </p:cNvPr>
          <p:cNvGrpSpPr/>
          <p:nvPr/>
        </p:nvGrpSpPr>
        <p:grpSpPr>
          <a:xfrm>
            <a:off x="1307026" y="2841156"/>
            <a:ext cx="1718227" cy="1175689"/>
            <a:chOff x="1099631" y="1596276"/>
            <a:chExt cx="1444942" cy="988695"/>
          </a:xfrm>
          <a:solidFill>
            <a:schemeClr val="bg1"/>
          </a:solidFill>
        </p:grpSpPr>
        <p:sp>
          <p:nvSpPr>
            <p:cNvPr id="8" name="Freeform: Shape 10">
              <a:extLst>
                <a:ext uri="{FF2B5EF4-FFF2-40B4-BE49-F238E27FC236}">
                  <a16:creationId xmlns:a16="http://schemas.microsoft.com/office/drawing/2014/main" id="{FAD549EE-2DDA-877F-BC0F-579B3D6D46D8}"/>
                </a:ext>
              </a:extLst>
            </p:cNvPr>
            <p:cNvSpPr/>
            <p:nvPr/>
          </p:nvSpPr>
          <p:spPr>
            <a:xfrm>
              <a:off x="1413956" y="1596276"/>
              <a:ext cx="716946" cy="988695"/>
            </a:xfrm>
            <a:custGeom>
              <a:avLst/>
              <a:gdLst>
                <a:gd name="connsiteX0" fmla="*/ 0 w 716946"/>
                <a:gd name="connsiteY0" fmla="*/ 988695 h 988695"/>
                <a:gd name="connsiteX1" fmla="*/ 136303 w 716946"/>
                <a:gd name="connsiteY1" fmla="*/ 118396 h 988695"/>
                <a:gd name="connsiteX2" fmla="*/ 618744 w 716946"/>
                <a:gd name="connsiteY2" fmla="*/ 0 h 988695"/>
                <a:gd name="connsiteX3" fmla="*/ 716947 w 716946"/>
                <a:gd name="connsiteY3" fmla="*/ 751142 h 98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6946" h="988695">
                  <a:moveTo>
                    <a:pt x="0" y="988695"/>
                  </a:moveTo>
                  <a:lnTo>
                    <a:pt x="136303" y="118396"/>
                  </a:lnTo>
                  <a:lnTo>
                    <a:pt x="618744" y="0"/>
                  </a:lnTo>
                  <a:lnTo>
                    <a:pt x="716947" y="751142"/>
                  </a:ln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 dirty="0"/>
            </a:p>
          </p:txBody>
        </p:sp>
        <p:sp>
          <p:nvSpPr>
            <p:cNvPr id="9" name="Freeform: Shape 11">
              <a:extLst>
                <a:ext uri="{FF2B5EF4-FFF2-40B4-BE49-F238E27FC236}">
                  <a16:creationId xmlns:a16="http://schemas.microsoft.com/office/drawing/2014/main" id="{E7436C09-79AA-6940-360E-4502574FBDAC}"/>
                </a:ext>
              </a:extLst>
            </p:cNvPr>
            <p:cNvSpPr/>
            <p:nvPr/>
          </p:nvSpPr>
          <p:spPr>
            <a:xfrm>
              <a:off x="1099631" y="1596276"/>
              <a:ext cx="1444942" cy="988695"/>
            </a:xfrm>
            <a:custGeom>
              <a:avLst/>
              <a:gdLst>
                <a:gd name="connsiteX0" fmla="*/ 1216152 w 1444942"/>
                <a:gd name="connsiteY0" fmla="*/ 642938 h 988695"/>
                <a:gd name="connsiteX1" fmla="*/ 1011364 w 1444942"/>
                <a:gd name="connsiteY1" fmla="*/ 595122 h 988695"/>
                <a:gd name="connsiteX2" fmla="*/ 340424 w 1444942"/>
                <a:gd name="connsiteY2" fmla="*/ 816864 h 988695"/>
                <a:gd name="connsiteX3" fmla="*/ 228124 w 1444942"/>
                <a:gd name="connsiteY3" fmla="*/ 785241 h 988695"/>
                <a:gd name="connsiteX4" fmla="*/ 364046 w 1444942"/>
                <a:gd name="connsiteY4" fmla="*/ 173165 h 988695"/>
                <a:gd name="connsiteX5" fmla="*/ 441389 w 1444942"/>
                <a:gd name="connsiteY5" fmla="*/ 182594 h 988695"/>
                <a:gd name="connsiteX6" fmla="*/ 878491 w 1444942"/>
                <a:gd name="connsiteY6" fmla="*/ 81439 h 988695"/>
                <a:gd name="connsiteX7" fmla="*/ 936498 w 1444942"/>
                <a:gd name="connsiteY7" fmla="*/ 33814 h 988695"/>
                <a:gd name="connsiteX8" fmla="*/ 1048322 w 1444942"/>
                <a:gd name="connsiteY8" fmla="*/ 14002 h 988695"/>
                <a:gd name="connsiteX9" fmla="*/ 933069 w 1444942"/>
                <a:gd name="connsiteY9" fmla="*/ 0 h 988695"/>
                <a:gd name="connsiteX10" fmla="*/ 450628 w 1444942"/>
                <a:gd name="connsiteY10" fmla="*/ 118396 h 988695"/>
                <a:gd name="connsiteX11" fmla="*/ 268796 w 1444942"/>
                <a:gd name="connsiteY11" fmla="*/ 93059 h 988695"/>
                <a:gd name="connsiteX12" fmla="*/ 0 w 1444942"/>
                <a:gd name="connsiteY12" fmla="*/ 884301 h 988695"/>
                <a:gd name="connsiteX13" fmla="*/ 314325 w 1444942"/>
                <a:gd name="connsiteY13" fmla="*/ 988695 h 988695"/>
                <a:gd name="connsiteX14" fmla="*/ 1031272 w 1444942"/>
                <a:gd name="connsiteY14" fmla="*/ 751142 h 988695"/>
                <a:gd name="connsiteX15" fmla="*/ 1444943 w 1444942"/>
                <a:gd name="connsiteY15" fmla="*/ 855821 h 988695"/>
                <a:gd name="connsiteX16" fmla="*/ 1197293 w 1444942"/>
                <a:gd name="connsiteY16" fmla="*/ 103918 h 988695"/>
                <a:gd name="connsiteX17" fmla="*/ 1124140 w 1444942"/>
                <a:gd name="connsiteY17" fmla="*/ 155639 h 98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44942" h="988695">
                  <a:moveTo>
                    <a:pt x="1216152" y="642938"/>
                  </a:moveTo>
                  <a:lnTo>
                    <a:pt x="1011364" y="595122"/>
                  </a:lnTo>
                  <a:lnTo>
                    <a:pt x="340424" y="816864"/>
                  </a:lnTo>
                  <a:lnTo>
                    <a:pt x="228124" y="785241"/>
                  </a:lnTo>
                  <a:lnTo>
                    <a:pt x="364046" y="173165"/>
                  </a:lnTo>
                  <a:lnTo>
                    <a:pt x="441389" y="182594"/>
                  </a:lnTo>
                  <a:lnTo>
                    <a:pt x="878491" y="81439"/>
                  </a:lnTo>
                  <a:lnTo>
                    <a:pt x="936498" y="33814"/>
                  </a:lnTo>
                  <a:lnTo>
                    <a:pt x="1048322" y="14002"/>
                  </a:lnTo>
                  <a:lnTo>
                    <a:pt x="933069" y="0"/>
                  </a:lnTo>
                  <a:lnTo>
                    <a:pt x="450628" y="118396"/>
                  </a:lnTo>
                  <a:lnTo>
                    <a:pt x="268796" y="93059"/>
                  </a:lnTo>
                  <a:lnTo>
                    <a:pt x="0" y="884301"/>
                  </a:lnTo>
                  <a:lnTo>
                    <a:pt x="314325" y="988695"/>
                  </a:lnTo>
                  <a:lnTo>
                    <a:pt x="1031272" y="751142"/>
                  </a:lnTo>
                  <a:lnTo>
                    <a:pt x="1444943" y="855821"/>
                  </a:lnTo>
                  <a:lnTo>
                    <a:pt x="1197293" y="103918"/>
                  </a:lnTo>
                  <a:lnTo>
                    <a:pt x="1124140" y="15563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0" name="Freeform: Shape 12">
              <a:extLst>
                <a:ext uri="{FF2B5EF4-FFF2-40B4-BE49-F238E27FC236}">
                  <a16:creationId xmlns:a16="http://schemas.microsoft.com/office/drawing/2014/main" id="{91741015-269D-6B34-8B55-B1C3B8CD5B78}"/>
                </a:ext>
              </a:extLst>
            </p:cNvPr>
            <p:cNvSpPr/>
            <p:nvPr/>
          </p:nvSpPr>
          <p:spPr>
            <a:xfrm>
              <a:off x="1512349" y="1605897"/>
              <a:ext cx="822388" cy="671893"/>
            </a:xfrm>
            <a:custGeom>
              <a:avLst/>
              <a:gdLst>
                <a:gd name="connsiteX0" fmla="*/ 201930 w 822388"/>
                <a:gd name="connsiteY0" fmla="*/ 439960 h 671893"/>
                <a:gd name="connsiteX1" fmla="*/ 74295 w 822388"/>
                <a:gd name="connsiteY1" fmla="*/ 330899 h 671893"/>
                <a:gd name="connsiteX2" fmla="*/ 0 w 822388"/>
                <a:gd name="connsiteY2" fmla="*/ 343567 h 671893"/>
                <a:gd name="connsiteX3" fmla="*/ 204597 w 822388"/>
                <a:gd name="connsiteY3" fmla="*/ 671894 h 671893"/>
                <a:gd name="connsiteX4" fmla="*/ 499586 w 822388"/>
                <a:gd name="connsiteY4" fmla="*/ 260033 h 671893"/>
                <a:gd name="connsiteX5" fmla="*/ 546735 w 822388"/>
                <a:gd name="connsiteY5" fmla="*/ 195834 h 671893"/>
                <a:gd name="connsiteX6" fmla="*/ 822389 w 822388"/>
                <a:gd name="connsiteY6" fmla="*/ 18955 h 671893"/>
                <a:gd name="connsiteX7" fmla="*/ 741235 w 822388"/>
                <a:gd name="connsiteY7" fmla="*/ 0 h 671893"/>
                <a:gd name="connsiteX8" fmla="*/ 531019 w 822388"/>
                <a:gd name="connsiteY8" fmla="*/ 78295 h 671893"/>
                <a:gd name="connsiteX9" fmla="*/ 366236 w 822388"/>
                <a:gd name="connsiteY9" fmla="*/ 260033 h 671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2388" h="671893">
                  <a:moveTo>
                    <a:pt x="201930" y="439960"/>
                  </a:moveTo>
                  <a:lnTo>
                    <a:pt x="74295" y="330899"/>
                  </a:lnTo>
                  <a:lnTo>
                    <a:pt x="0" y="343567"/>
                  </a:lnTo>
                  <a:lnTo>
                    <a:pt x="204597" y="671894"/>
                  </a:lnTo>
                  <a:lnTo>
                    <a:pt x="499586" y="260033"/>
                  </a:lnTo>
                  <a:lnTo>
                    <a:pt x="546735" y="195834"/>
                  </a:lnTo>
                  <a:lnTo>
                    <a:pt x="822389" y="18955"/>
                  </a:lnTo>
                  <a:lnTo>
                    <a:pt x="741235" y="0"/>
                  </a:lnTo>
                  <a:lnTo>
                    <a:pt x="531019" y="78295"/>
                  </a:lnTo>
                  <a:lnTo>
                    <a:pt x="366236" y="26003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1" name="Freeform: Shape 13">
              <a:extLst>
                <a:ext uri="{FF2B5EF4-FFF2-40B4-BE49-F238E27FC236}">
                  <a16:creationId xmlns:a16="http://schemas.microsoft.com/office/drawing/2014/main" id="{720AB292-A9E1-358C-2B44-F65601B1D1FC}"/>
                </a:ext>
              </a:extLst>
            </p:cNvPr>
            <p:cNvSpPr/>
            <p:nvPr/>
          </p:nvSpPr>
          <p:spPr>
            <a:xfrm>
              <a:off x="1413384" y="2191589"/>
              <a:ext cx="717613" cy="393382"/>
            </a:xfrm>
            <a:custGeom>
              <a:avLst/>
              <a:gdLst>
                <a:gd name="connsiteX0" fmla="*/ 717518 w 717613"/>
                <a:gd name="connsiteY0" fmla="*/ 155829 h 393382"/>
                <a:gd name="connsiteX1" fmla="*/ 717614 w 717613"/>
                <a:gd name="connsiteY1" fmla="*/ 155829 h 393382"/>
                <a:gd name="connsiteX2" fmla="*/ 696944 w 717613"/>
                <a:gd name="connsiteY2" fmla="*/ 0 h 393382"/>
                <a:gd name="connsiteX3" fmla="*/ 27051 w 717613"/>
                <a:gd name="connsiteY3" fmla="*/ 221361 h 393382"/>
                <a:gd name="connsiteX4" fmla="*/ 0 w 717613"/>
                <a:gd name="connsiteY4" fmla="*/ 393192 h 393382"/>
                <a:gd name="connsiteX5" fmla="*/ 572 w 717613"/>
                <a:gd name="connsiteY5" fmla="*/ 393383 h 39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7613" h="393382">
                  <a:moveTo>
                    <a:pt x="717518" y="155829"/>
                  </a:moveTo>
                  <a:lnTo>
                    <a:pt x="717614" y="155829"/>
                  </a:lnTo>
                  <a:lnTo>
                    <a:pt x="696944" y="0"/>
                  </a:lnTo>
                  <a:lnTo>
                    <a:pt x="27051" y="221361"/>
                  </a:lnTo>
                  <a:lnTo>
                    <a:pt x="0" y="393192"/>
                  </a:lnTo>
                  <a:lnTo>
                    <a:pt x="572" y="39338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2" name="Freeform: Shape 18">
              <a:extLst>
                <a:ext uri="{FF2B5EF4-FFF2-40B4-BE49-F238E27FC236}">
                  <a16:creationId xmlns:a16="http://schemas.microsoft.com/office/drawing/2014/main" id="{EF3CB6D0-FA9C-36D5-7ADC-263BA31CD91C}"/>
                </a:ext>
              </a:extLst>
            </p:cNvPr>
            <p:cNvSpPr/>
            <p:nvPr/>
          </p:nvSpPr>
          <p:spPr>
            <a:xfrm>
              <a:off x="1540067" y="1596562"/>
              <a:ext cx="495871" cy="182308"/>
            </a:xfrm>
            <a:custGeom>
              <a:avLst/>
              <a:gdLst>
                <a:gd name="connsiteX0" fmla="*/ 952 w 495871"/>
                <a:gd name="connsiteY0" fmla="*/ 182308 h 182308"/>
                <a:gd name="connsiteX1" fmla="*/ 438055 w 495871"/>
                <a:gd name="connsiteY1" fmla="*/ 81153 h 182308"/>
                <a:gd name="connsiteX2" fmla="*/ 495871 w 495871"/>
                <a:gd name="connsiteY2" fmla="*/ 33623 h 182308"/>
                <a:gd name="connsiteX3" fmla="*/ 491490 w 495871"/>
                <a:gd name="connsiteY3" fmla="*/ 0 h 182308"/>
                <a:gd name="connsiteX4" fmla="*/ 10192 w 495871"/>
                <a:gd name="connsiteY4" fmla="*/ 118110 h 182308"/>
                <a:gd name="connsiteX5" fmla="*/ 10096 w 495871"/>
                <a:gd name="connsiteY5" fmla="*/ 118015 h 182308"/>
                <a:gd name="connsiteX6" fmla="*/ 0 w 495871"/>
                <a:gd name="connsiteY6" fmla="*/ 182213 h 182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871" h="182308">
                  <a:moveTo>
                    <a:pt x="952" y="182308"/>
                  </a:moveTo>
                  <a:lnTo>
                    <a:pt x="438055" y="81153"/>
                  </a:lnTo>
                  <a:lnTo>
                    <a:pt x="495871" y="33623"/>
                  </a:lnTo>
                  <a:lnTo>
                    <a:pt x="491490" y="0"/>
                  </a:lnTo>
                  <a:lnTo>
                    <a:pt x="10192" y="118110"/>
                  </a:lnTo>
                  <a:lnTo>
                    <a:pt x="10096" y="118015"/>
                  </a:lnTo>
                  <a:lnTo>
                    <a:pt x="0" y="18221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3" name="Freeform: Shape 19">
              <a:extLst>
                <a:ext uri="{FF2B5EF4-FFF2-40B4-BE49-F238E27FC236}">
                  <a16:creationId xmlns:a16="http://schemas.microsoft.com/office/drawing/2014/main" id="{8E568AA5-F5C7-F52F-54FC-E8A87173E3F9}"/>
                </a:ext>
              </a:extLst>
            </p:cNvPr>
            <p:cNvSpPr/>
            <p:nvPr/>
          </p:nvSpPr>
          <p:spPr>
            <a:xfrm>
              <a:off x="1512349" y="1949273"/>
              <a:ext cx="952" cy="1333"/>
            </a:xfrm>
            <a:custGeom>
              <a:avLst/>
              <a:gdLst>
                <a:gd name="connsiteX0" fmla="*/ 0 w 952"/>
                <a:gd name="connsiteY0" fmla="*/ 191 h 1333"/>
                <a:gd name="connsiteX1" fmla="*/ 762 w 952"/>
                <a:gd name="connsiteY1" fmla="*/ 1333 h 1333"/>
                <a:gd name="connsiteX2" fmla="*/ 952 w 952"/>
                <a:gd name="connsiteY2" fmla="*/ 0 h 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" h="1333">
                  <a:moveTo>
                    <a:pt x="0" y="191"/>
                  </a:moveTo>
                  <a:lnTo>
                    <a:pt x="762" y="1333"/>
                  </a:lnTo>
                  <a:lnTo>
                    <a:pt x="952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  <p:sp>
          <p:nvSpPr>
            <p:cNvPr id="14" name="Freeform: Shape 20">
              <a:extLst>
                <a:ext uri="{FF2B5EF4-FFF2-40B4-BE49-F238E27FC236}">
                  <a16:creationId xmlns:a16="http://schemas.microsoft.com/office/drawing/2014/main" id="{205CC790-4624-6087-9524-89D43B26BAC5}"/>
                </a:ext>
              </a:extLst>
            </p:cNvPr>
            <p:cNvSpPr/>
            <p:nvPr/>
          </p:nvSpPr>
          <p:spPr>
            <a:xfrm>
              <a:off x="1513111" y="1684478"/>
              <a:ext cx="545687" cy="593312"/>
            </a:xfrm>
            <a:custGeom>
              <a:avLst/>
              <a:gdLst>
                <a:gd name="connsiteX0" fmla="*/ 498824 w 545687"/>
                <a:gd name="connsiteY0" fmla="*/ 181451 h 593312"/>
                <a:gd name="connsiteX1" fmla="*/ 545687 w 545687"/>
                <a:gd name="connsiteY1" fmla="*/ 117729 h 593312"/>
                <a:gd name="connsiteX2" fmla="*/ 530066 w 545687"/>
                <a:gd name="connsiteY2" fmla="*/ 0 h 593312"/>
                <a:gd name="connsiteX3" fmla="*/ 365474 w 545687"/>
                <a:gd name="connsiteY3" fmla="*/ 181451 h 593312"/>
                <a:gd name="connsiteX4" fmla="*/ 201168 w 545687"/>
                <a:gd name="connsiteY4" fmla="*/ 361379 h 593312"/>
                <a:gd name="connsiteX5" fmla="*/ 73533 w 545687"/>
                <a:gd name="connsiteY5" fmla="*/ 252317 h 593312"/>
                <a:gd name="connsiteX6" fmla="*/ 191 w 545687"/>
                <a:gd name="connsiteY6" fmla="*/ 264795 h 593312"/>
                <a:gd name="connsiteX7" fmla="*/ 0 w 545687"/>
                <a:gd name="connsiteY7" fmla="*/ 266129 h 593312"/>
                <a:gd name="connsiteX8" fmla="*/ 203835 w 545687"/>
                <a:gd name="connsiteY8" fmla="*/ 593312 h 593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5687" h="593312">
                  <a:moveTo>
                    <a:pt x="498824" y="181451"/>
                  </a:moveTo>
                  <a:lnTo>
                    <a:pt x="545687" y="117729"/>
                  </a:lnTo>
                  <a:lnTo>
                    <a:pt x="530066" y="0"/>
                  </a:lnTo>
                  <a:lnTo>
                    <a:pt x="365474" y="181451"/>
                  </a:lnTo>
                  <a:lnTo>
                    <a:pt x="201168" y="361379"/>
                  </a:lnTo>
                  <a:lnTo>
                    <a:pt x="73533" y="252317"/>
                  </a:lnTo>
                  <a:lnTo>
                    <a:pt x="191" y="264795"/>
                  </a:lnTo>
                  <a:lnTo>
                    <a:pt x="0" y="266129"/>
                  </a:lnTo>
                  <a:lnTo>
                    <a:pt x="203835" y="59331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2929646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angepast 1">
      <a:majorFont>
        <a:latin typeface="Noir Pro"/>
        <a:ea typeface=""/>
        <a:cs typeface=""/>
      </a:majorFont>
      <a:minorFont>
        <a:latin typeface="Work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ieuwe template.pptx" id="{93D25E02-0D87-4090-A1DF-C8477A245D69}" vid="{D36FBAF3-4745-442B-B6D2-9D2B3B4184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Tailormap 10 template(1)</Template>
  <TotalTime>65</TotalTime>
  <Words>123</Words>
  <Application>Microsoft Office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Noir Pro</vt:lpstr>
      <vt:lpstr>Work Sans</vt:lpstr>
      <vt:lpstr>Kantoorthema</vt:lpstr>
      <vt:lpstr>PowerPoint Presentation</vt:lpstr>
      <vt:lpstr>PowerPoint Presentation</vt:lpstr>
      <vt:lpstr>3D in Tailormap</vt:lpstr>
      <vt:lpstr>3D Demo</vt:lpstr>
      <vt:lpstr>3D Functionaliteit PoC</vt:lpstr>
      <vt:lpstr>3D Functionaliteit</vt:lpstr>
      <vt:lpstr>3D Functionaliteit Toekomst?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Stein Köbben</dc:creator>
  <cp:lastModifiedBy>Stein Köbben</cp:lastModifiedBy>
  <cp:revision>1</cp:revision>
  <dcterms:created xsi:type="dcterms:W3CDTF">2024-06-12T08:01:39Z</dcterms:created>
  <dcterms:modified xsi:type="dcterms:W3CDTF">2024-06-12T09:09:06Z</dcterms:modified>
</cp:coreProperties>
</file>

<file path=docProps/thumbnail.jpeg>
</file>